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70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88E58-B079-4E4F-9A34-787CC99DE65E}" v="50" dt="2023-08-29T02:32:02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yel, Alexander C" userId="de8482ab-4856-4657-8cec-e6fc0b38b891" providerId="ADAL" clId="{32F88E58-B079-4E4F-9A34-787CC99DE65E}"/>
    <pc:docChg chg="undo custSel addSld delSld modSld">
      <pc:chgData name="Keyel, Alexander C" userId="de8482ab-4856-4657-8cec-e6fc0b38b891" providerId="ADAL" clId="{32F88E58-B079-4E4F-9A34-787CC99DE65E}" dt="2023-08-29T02:33:48.881" v="1188" actId="14100"/>
      <pc:docMkLst>
        <pc:docMk/>
      </pc:docMkLst>
      <pc:sldChg chg="modSp new mod">
        <pc:chgData name="Keyel, Alexander C" userId="de8482ab-4856-4657-8cec-e6fc0b38b891" providerId="ADAL" clId="{32F88E58-B079-4E4F-9A34-787CC99DE65E}" dt="2023-08-29T01:59:43.897" v="73" actId="20577"/>
        <pc:sldMkLst>
          <pc:docMk/>
          <pc:sldMk cId="40344418" sldId="256"/>
        </pc:sldMkLst>
        <pc:spChg chg="mod">
          <ac:chgData name="Keyel, Alexander C" userId="de8482ab-4856-4657-8cec-e6fc0b38b891" providerId="ADAL" clId="{32F88E58-B079-4E4F-9A34-787CC99DE65E}" dt="2023-08-29T01:59:27.434" v="33" actId="20577"/>
          <ac:spMkLst>
            <pc:docMk/>
            <pc:sldMk cId="40344418" sldId="256"/>
            <ac:spMk id="2" creationId="{41FD8A7F-02C5-012F-52DF-3F4F6DF74185}"/>
          </ac:spMkLst>
        </pc:spChg>
        <pc:spChg chg="mod">
          <ac:chgData name="Keyel, Alexander C" userId="de8482ab-4856-4657-8cec-e6fc0b38b891" providerId="ADAL" clId="{32F88E58-B079-4E4F-9A34-787CC99DE65E}" dt="2023-08-29T01:59:43.897" v="73" actId="20577"/>
          <ac:spMkLst>
            <pc:docMk/>
            <pc:sldMk cId="40344418" sldId="256"/>
            <ac:spMk id="3" creationId="{62E07297-27EC-8CA3-6E07-5C64C0D890D5}"/>
          </ac:spMkLst>
        </pc:spChg>
      </pc:sldChg>
      <pc:sldChg chg="addSp modSp new mod">
        <pc:chgData name="Keyel, Alexander C" userId="de8482ab-4856-4657-8cec-e6fc0b38b891" providerId="ADAL" clId="{32F88E58-B079-4E4F-9A34-787CC99DE65E}" dt="2023-08-29T02:33:48.881" v="1188" actId="14100"/>
        <pc:sldMkLst>
          <pc:docMk/>
          <pc:sldMk cId="2985262434" sldId="257"/>
        </pc:sldMkLst>
        <pc:spChg chg="mod">
          <ac:chgData name="Keyel, Alexander C" userId="de8482ab-4856-4657-8cec-e6fc0b38b891" providerId="ADAL" clId="{32F88E58-B079-4E4F-9A34-787CC99DE65E}" dt="2023-08-29T02:05:11.361" v="116" actId="1076"/>
          <ac:spMkLst>
            <pc:docMk/>
            <pc:sldMk cId="2985262434" sldId="257"/>
            <ac:spMk id="2" creationId="{7C314E02-FBF1-040D-07A8-69A971C3E0DB}"/>
          </ac:spMkLst>
        </pc:spChg>
        <pc:spChg chg="add mod">
          <ac:chgData name="Keyel, Alexander C" userId="de8482ab-4856-4657-8cec-e6fc0b38b891" providerId="ADAL" clId="{32F88E58-B079-4E4F-9A34-787CC99DE65E}" dt="2023-08-29T02:08:30.006" v="269" actId="1038"/>
          <ac:spMkLst>
            <pc:docMk/>
            <pc:sldMk cId="2985262434" sldId="257"/>
            <ac:spMk id="6" creationId="{6316FDBE-8AE2-4E6A-2911-D8881B1268C7}"/>
          </ac:spMkLst>
        </pc:spChg>
        <pc:spChg chg="add mod">
          <ac:chgData name="Keyel, Alexander C" userId="de8482ab-4856-4657-8cec-e6fc0b38b891" providerId="ADAL" clId="{32F88E58-B079-4E4F-9A34-787CC99DE65E}" dt="2023-08-29T02:08:36.441" v="299" actId="1035"/>
          <ac:spMkLst>
            <pc:docMk/>
            <pc:sldMk cId="2985262434" sldId="257"/>
            <ac:spMk id="7" creationId="{E1BFA6CA-BFC2-E00D-1C48-FF89F0C469C7}"/>
          </ac:spMkLst>
        </pc:spChg>
        <pc:spChg chg="add mod">
          <ac:chgData name="Keyel, Alexander C" userId="de8482ab-4856-4657-8cec-e6fc0b38b891" providerId="ADAL" clId="{32F88E58-B079-4E4F-9A34-787CC99DE65E}" dt="2023-08-29T02:08:46.011" v="351" actId="1036"/>
          <ac:spMkLst>
            <pc:docMk/>
            <pc:sldMk cId="2985262434" sldId="257"/>
            <ac:spMk id="8" creationId="{17825948-237E-EA2B-1E8E-D7240909008C}"/>
          </ac:spMkLst>
        </pc:spChg>
        <pc:spChg chg="add mod">
          <ac:chgData name="Keyel, Alexander C" userId="de8482ab-4856-4657-8cec-e6fc0b38b891" providerId="ADAL" clId="{32F88E58-B079-4E4F-9A34-787CC99DE65E}" dt="2023-08-29T02:08:55.094" v="390" actId="20577"/>
          <ac:spMkLst>
            <pc:docMk/>
            <pc:sldMk cId="2985262434" sldId="257"/>
            <ac:spMk id="9" creationId="{5F2009EE-63CC-8AF7-9B18-DA297714151E}"/>
          </ac:spMkLst>
        </pc:spChg>
        <pc:spChg chg="add mod">
          <ac:chgData name="Keyel, Alexander C" userId="de8482ab-4856-4657-8cec-e6fc0b38b891" providerId="ADAL" clId="{32F88E58-B079-4E4F-9A34-787CC99DE65E}" dt="2023-08-29T02:09:04.266" v="423" actId="1038"/>
          <ac:spMkLst>
            <pc:docMk/>
            <pc:sldMk cId="2985262434" sldId="257"/>
            <ac:spMk id="10" creationId="{CB573825-4216-14DB-599B-344BCB4C2456}"/>
          </ac:spMkLst>
        </pc:spChg>
        <pc:spChg chg="add mod">
          <ac:chgData name="Keyel, Alexander C" userId="de8482ab-4856-4657-8cec-e6fc0b38b891" providerId="ADAL" clId="{32F88E58-B079-4E4F-9A34-787CC99DE65E}" dt="2023-08-29T02:09:52.284" v="529" actId="1036"/>
          <ac:spMkLst>
            <pc:docMk/>
            <pc:sldMk cId="2985262434" sldId="257"/>
            <ac:spMk id="11" creationId="{27AC3CBF-8CA4-7CC9-7CD3-0C822D63F56F}"/>
          </ac:spMkLst>
        </pc:spChg>
        <pc:spChg chg="add mod">
          <ac:chgData name="Keyel, Alexander C" userId="de8482ab-4856-4657-8cec-e6fc0b38b891" providerId="ADAL" clId="{32F88E58-B079-4E4F-9A34-787CC99DE65E}" dt="2023-08-29T02:33:48.881" v="1188" actId="14100"/>
          <ac:spMkLst>
            <pc:docMk/>
            <pc:sldMk cId="2985262434" sldId="257"/>
            <ac:spMk id="12" creationId="{85BAD38D-A9B5-267C-348B-C41D363DD7FC}"/>
          </ac:spMkLst>
        </pc:spChg>
        <pc:picChg chg="add mod">
          <ac:chgData name="Keyel, Alexander C" userId="de8482ab-4856-4657-8cec-e6fc0b38b891" providerId="ADAL" clId="{32F88E58-B079-4E4F-9A34-787CC99DE65E}" dt="2023-08-29T02:10:24.007" v="531" actId="1582"/>
          <ac:picMkLst>
            <pc:docMk/>
            <pc:sldMk cId="2985262434" sldId="257"/>
            <ac:picMk id="5" creationId="{1526D6DF-EC14-7145-4D05-417313173FBB}"/>
          </ac:picMkLst>
        </pc:picChg>
      </pc:sldChg>
      <pc:sldChg chg="addSp delSp modSp new mod">
        <pc:chgData name="Keyel, Alexander C" userId="de8482ab-4856-4657-8cec-e6fc0b38b891" providerId="ADAL" clId="{32F88E58-B079-4E4F-9A34-787CC99DE65E}" dt="2023-08-29T02:28:32.479" v="1103" actId="20577"/>
        <pc:sldMkLst>
          <pc:docMk/>
          <pc:sldMk cId="1516965034" sldId="258"/>
        </pc:sldMkLst>
        <pc:spChg chg="mod">
          <ac:chgData name="Keyel, Alexander C" userId="de8482ab-4856-4657-8cec-e6fc0b38b891" providerId="ADAL" clId="{32F88E58-B079-4E4F-9A34-787CC99DE65E}" dt="2023-08-29T02:18:31.738" v="849" actId="20577"/>
          <ac:spMkLst>
            <pc:docMk/>
            <pc:sldMk cId="1516965034" sldId="258"/>
            <ac:spMk id="2" creationId="{EBAFFADC-2C70-5FF0-723B-914BC73B1E77}"/>
          </ac:spMkLst>
        </pc:spChg>
        <pc:spChg chg="del">
          <ac:chgData name="Keyel, Alexander C" userId="de8482ab-4856-4657-8cec-e6fc0b38b891" providerId="ADAL" clId="{32F88E58-B079-4E4F-9A34-787CC99DE65E}" dt="2023-08-29T02:11:55.225" v="534"/>
          <ac:spMkLst>
            <pc:docMk/>
            <pc:sldMk cId="1516965034" sldId="258"/>
            <ac:spMk id="3" creationId="{1D9A393D-407E-A825-0142-85F287CB7DF9}"/>
          </ac:spMkLst>
        </pc:spChg>
        <pc:spChg chg="add mod">
          <ac:chgData name="Keyel, Alexander C" userId="de8482ab-4856-4657-8cec-e6fc0b38b891" providerId="ADAL" clId="{32F88E58-B079-4E4F-9A34-787CC99DE65E}" dt="2023-08-29T02:17:02.230" v="801" actId="1037"/>
          <ac:spMkLst>
            <pc:docMk/>
            <pc:sldMk cId="1516965034" sldId="258"/>
            <ac:spMk id="8" creationId="{625038DC-8C60-18B3-B0DC-3E38A234C664}"/>
          </ac:spMkLst>
        </pc:spChg>
        <pc:spChg chg="add mod">
          <ac:chgData name="Keyel, Alexander C" userId="de8482ab-4856-4657-8cec-e6fc0b38b891" providerId="ADAL" clId="{32F88E58-B079-4E4F-9A34-787CC99DE65E}" dt="2023-08-29T02:17:02.230" v="801" actId="1037"/>
          <ac:spMkLst>
            <pc:docMk/>
            <pc:sldMk cId="1516965034" sldId="258"/>
            <ac:spMk id="10" creationId="{D994A4E3-D59E-6A44-8E62-594BF1FD30A9}"/>
          </ac:spMkLst>
        </pc:spChg>
        <pc:spChg chg="add del mod">
          <ac:chgData name="Keyel, Alexander C" userId="de8482ab-4856-4657-8cec-e6fc0b38b891" providerId="ADAL" clId="{32F88E58-B079-4E4F-9A34-787CC99DE65E}" dt="2023-08-29T02:16:13.702" v="738" actId="478"/>
          <ac:spMkLst>
            <pc:docMk/>
            <pc:sldMk cId="1516965034" sldId="258"/>
            <ac:spMk id="11" creationId="{D8ECC280-AEDE-431B-71B9-A3FEDB02825A}"/>
          </ac:spMkLst>
        </pc:spChg>
        <pc:spChg chg="add del mod">
          <ac:chgData name="Keyel, Alexander C" userId="de8482ab-4856-4657-8cec-e6fc0b38b891" providerId="ADAL" clId="{32F88E58-B079-4E4F-9A34-787CC99DE65E}" dt="2023-08-29T02:16:13.702" v="738" actId="478"/>
          <ac:spMkLst>
            <pc:docMk/>
            <pc:sldMk cId="1516965034" sldId="258"/>
            <ac:spMk id="12" creationId="{AE02E0C0-871F-116E-BF49-787461450B9D}"/>
          </ac:spMkLst>
        </pc:spChg>
        <pc:spChg chg="add del mod">
          <ac:chgData name="Keyel, Alexander C" userId="de8482ab-4856-4657-8cec-e6fc0b38b891" providerId="ADAL" clId="{32F88E58-B079-4E4F-9A34-787CC99DE65E}" dt="2023-08-29T02:16:10.952" v="737" actId="478"/>
          <ac:spMkLst>
            <pc:docMk/>
            <pc:sldMk cId="1516965034" sldId="258"/>
            <ac:spMk id="13" creationId="{160C747C-D711-1E89-8B76-59D125EB71EF}"/>
          </ac:spMkLst>
        </pc:spChg>
        <pc:spChg chg="add del mod">
          <ac:chgData name="Keyel, Alexander C" userId="de8482ab-4856-4657-8cec-e6fc0b38b891" providerId="ADAL" clId="{32F88E58-B079-4E4F-9A34-787CC99DE65E}" dt="2023-08-29T02:16:10.952" v="737" actId="478"/>
          <ac:spMkLst>
            <pc:docMk/>
            <pc:sldMk cId="1516965034" sldId="258"/>
            <ac:spMk id="14" creationId="{1E88D43F-16E0-2A55-9C37-D58F4386921A}"/>
          </ac:spMkLst>
        </pc:spChg>
        <pc:spChg chg="add mod">
          <ac:chgData name="Keyel, Alexander C" userId="de8482ab-4856-4657-8cec-e6fc0b38b891" providerId="ADAL" clId="{32F88E58-B079-4E4F-9A34-787CC99DE65E}" dt="2023-08-29T02:17:02.230" v="801" actId="1037"/>
          <ac:spMkLst>
            <pc:docMk/>
            <pc:sldMk cId="1516965034" sldId="258"/>
            <ac:spMk id="15" creationId="{86914AE3-E029-072E-B68E-0DA989B56E9D}"/>
          </ac:spMkLst>
        </pc:spChg>
        <pc:spChg chg="add mod">
          <ac:chgData name="Keyel, Alexander C" userId="de8482ab-4856-4657-8cec-e6fc0b38b891" providerId="ADAL" clId="{32F88E58-B079-4E4F-9A34-787CC99DE65E}" dt="2023-08-29T02:17:02.230" v="801" actId="1037"/>
          <ac:spMkLst>
            <pc:docMk/>
            <pc:sldMk cId="1516965034" sldId="258"/>
            <ac:spMk id="16" creationId="{C173B4B8-E189-4B1D-4B08-68232DDE76EE}"/>
          </ac:spMkLst>
        </pc:spChg>
        <pc:spChg chg="add mod">
          <ac:chgData name="Keyel, Alexander C" userId="de8482ab-4856-4657-8cec-e6fc0b38b891" providerId="ADAL" clId="{32F88E58-B079-4E4F-9A34-787CC99DE65E}" dt="2023-08-29T02:17:02.230" v="801" actId="1037"/>
          <ac:spMkLst>
            <pc:docMk/>
            <pc:sldMk cId="1516965034" sldId="258"/>
            <ac:spMk id="17" creationId="{9A486642-FBC5-9308-A431-E1D48E13D37F}"/>
          </ac:spMkLst>
        </pc:spChg>
        <pc:spChg chg="add mod">
          <ac:chgData name="Keyel, Alexander C" userId="de8482ab-4856-4657-8cec-e6fc0b38b891" providerId="ADAL" clId="{32F88E58-B079-4E4F-9A34-787CC99DE65E}" dt="2023-08-29T02:20:52.715" v="1032" actId="1076"/>
          <ac:spMkLst>
            <pc:docMk/>
            <pc:sldMk cId="1516965034" sldId="258"/>
            <ac:spMk id="20" creationId="{8251325B-40F3-3D08-E883-55B8E3B0E2C3}"/>
          </ac:spMkLst>
        </pc:spChg>
        <pc:spChg chg="add mod">
          <ac:chgData name="Keyel, Alexander C" userId="de8482ab-4856-4657-8cec-e6fc0b38b891" providerId="ADAL" clId="{32F88E58-B079-4E4F-9A34-787CC99DE65E}" dt="2023-08-29T02:22:53.205" v="1066" actId="20577"/>
          <ac:spMkLst>
            <pc:docMk/>
            <pc:sldMk cId="1516965034" sldId="258"/>
            <ac:spMk id="25" creationId="{487FD021-6CCB-40BF-0E9A-2019BD250EF3}"/>
          </ac:spMkLst>
        </pc:spChg>
        <pc:spChg chg="add mod">
          <ac:chgData name="Keyel, Alexander C" userId="de8482ab-4856-4657-8cec-e6fc0b38b891" providerId="ADAL" clId="{32F88E58-B079-4E4F-9A34-787CC99DE65E}" dt="2023-08-29T02:28:32.479" v="1103" actId="20577"/>
          <ac:spMkLst>
            <pc:docMk/>
            <pc:sldMk cId="1516965034" sldId="258"/>
            <ac:spMk id="28" creationId="{C5B1A5C4-88A1-CD2E-ECCC-F4D84583B276}"/>
          </ac:spMkLst>
        </pc:spChg>
        <pc:graphicFrameChg chg="add del modGraphic">
          <ac:chgData name="Keyel, Alexander C" userId="de8482ab-4856-4657-8cec-e6fc0b38b891" providerId="ADAL" clId="{32F88E58-B079-4E4F-9A34-787CC99DE65E}" dt="2023-08-29T02:11:21.222" v="533" actId="478"/>
          <ac:graphicFrameMkLst>
            <pc:docMk/>
            <pc:sldMk cId="1516965034" sldId="258"/>
            <ac:graphicFrameMk id="5" creationId="{BE4D9B32-2532-0427-9852-ABBC96BDFB3F}"/>
          </ac:graphicFrameMkLst>
        </pc:graphicFrameChg>
        <pc:picChg chg="add mod modCrop">
          <ac:chgData name="Keyel, Alexander C" userId="de8482ab-4856-4657-8cec-e6fc0b38b891" providerId="ADAL" clId="{32F88E58-B079-4E4F-9A34-787CC99DE65E}" dt="2023-08-29T02:17:02.230" v="801" actId="1037"/>
          <ac:picMkLst>
            <pc:docMk/>
            <pc:sldMk cId="1516965034" sldId="258"/>
            <ac:picMk id="7" creationId="{EAF72F5A-CCE4-6FD3-73D7-DA84F1309590}"/>
          </ac:picMkLst>
        </pc:picChg>
        <pc:picChg chg="add del mod">
          <ac:chgData name="Keyel, Alexander C" userId="de8482ab-4856-4657-8cec-e6fc0b38b891" providerId="ADAL" clId="{32F88E58-B079-4E4F-9A34-787CC99DE65E}" dt="2023-08-29T02:15:02.661" v="690" actId="21"/>
          <ac:picMkLst>
            <pc:docMk/>
            <pc:sldMk cId="1516965034" sldId="258"/>
            <ac:picMk id="9" creationId="{8031A681-2EEC-5F0A-BC47-30B9147FF689}"/>
          </ac:picMkLst>
        </pc:picChg>
        <pc:picChg chg="add mod modCrop">
          <ac:chgData name="Keyel, Alexander C" userId="de8482ab-4856-4657-8cec-e6fc0b38b891" providerId="ADAL" clId="{32F88E58-B079-4E4F-9A34-787CC99DE65E}" dt="2023-08-29T02:20:40.177" v="1025" actId="1076"/>
          <ac:picMkLst>
            <pc:docMk/>
            <pc:sldMk cId="1516965034" sldId="258"/>
            <ac:picMk id="19" creationId="{00632A82-0A38-F929-E051-3E434D561C47}"/>
          </ac:picMkLst>
        </pc:picChg>
        <pc:picChg chg="add del mod">
          <ac:chgData name="Keyel, Alexander C" userId="de8482ab-4856-4657-8cec-e6fc0b38b891" providerId="ADAL" clId="{32F88E58-B079-4E4F-9A34-787CC99DE65E}" dt="2023-08-29T02:21:10.886" v="1036" actId="21"/>
          <ac:picMkLst>
            <pc:docMk/>
            <pc:sldMk cId="1516965034" sldId="258"/>
            <ac:picMk id="22" creationId="{2AE89B77-3FE3-48D3-3C18-40D95F28B665}"/>
          </ac:picMkLst>
        </pc:picChg>
        <pc:picChg chg="add mod modCrop">
          <ac:chgData name="Keyel, Alexander C" userId="de8482ab-4856-4657-8cec-e6fc0b38b891" providerId="ADAL" clId="{32F88E58-B079-4E4F-9A34-787CC99DE65E}" dt="2023-08-29T02:22:41.813" v="1060" actId="1076"/>
          <ac:picMkLst>
            <pc:docMk/>
            <pc:sldMk cId="1516965034" sldId="258"/>
            <ac:picMk id="24" creationId="{3F923A30-5222-B6D6-C695-0AA76924AE3B}"/>
          </ac:picMkLst>
        </pc:picChg>
        <pc:picChg chg="add mod modCrop">
          <ac:chgData name="Keyel, Alexander C" userId="de8482ab-4856-4657-8cec-e6fc0b38b891" providerId="ADAL" clId="{32F88E58-B079-4E4F-9A34-787CC99DE65E}" dt="2023-08-29T02:28:22.262" v="1097" actId="1076"/>
          <ac:picMkLst>
            <pc:docMk/>
            <pc:sldMk cId="1516965034" sldId="258"/>
            <ac:picMk id="27" creationId="{DF19C816-34DA-7F18-71F5-5766E6C5E777}"/>
          </ac:picMkLst>
        </pc:picChg>
      </pc:sldChg>
      <pc:sldChg chg="addSp delSp modSp new mod">
        <pc:chgData name="Keyel, Alexander C" userId="de8482ab-4856-4657-8cec-e6fc0b38b891" providerId="ADAL" clId="{32F88E58-B079-4E4F-9A34-787CC99DE65E}" dt="2023-08-29T02:32:29.303" v="1169" actId="20577"/>
        <pc:sldMkLst>
          <pc:docMk/>
          <pc:sldMk cId="1062947758" sldId="259"/>
        </pc:sldMkLst>
        <pc:spChg chg="mod">
          <ac:chgData name="Keyel, Alexander C" userId="de8482ab-4856-4657-8cec-e6fc0b38b891" providerId="ADAL" clId="{32F88E58-B079-4E4F-9A34-787CC99DE65E}" dt="2023-08-29T02:32:29.303" v="1169" actId="20577"/>
          <ac:spMkLst>
            <pc:docMk/>
            <pc:sldMk cId="1062947758" sldId="259"/>
            <ac:spMk id="2" creationId="{32247FAF-833D-CA6A-CBF3-65AF30BABB09}"/>
          </ac:spMkLst>
        </pc:spChg>
        <pc:spChg chg="del">
          <ac:chgData name="Keyel, Alexander C" userId="de8482ab-4856-4657-8cec-e6fc0b38b891" providerId="ADAL" clId="{32F88E58-B079-4E4F-9A34-787CC99DE65E}" dt="2023-08-29T02:30:01.038" v="1119" actId="478"/>
          <ac:spMkLst>
            <pc:docMk/>
            <pc:sldMk cId="1062947758" sldId="259"/>
            <ac:spMk id="3" creationId="{7AB5A70A-6152-EBE6-FD18-F2DE4801A7E0}"/>
          </ac:spMkLst>
        </pc:spChg>
        <pc:spChg chg="add mod">
          <ac:chgData name="Keyel, Alexander C" userId="de8482ab-4856-4657-8cec-e6fc0b38b891" providerId="ADAL" clId="{32F88E58-B079-4E4F-9A34-787CC99DE65E}" dt="2023-08-29T02:31:06.295" v="1131" actId="14100"/>
          <ac:spMkLst>
            <pc:docMk/>
            <pc:sldMk cId="1062947758" sldId="259"/>
            <ac:spMk id="4" creationId="{E46056DB-EC8A-6A26-27E6-A0B09CC4C50B}"/>
          </ac:spMkLst>
        </pc:spChg>
        <pc:spChg chg="add mod">
          <ac:chgData name="Keyel, Alexander C" userId="de8482ab-4856-4657-8cec-e6fc0b38b891" providerId="ADAL" clId="{32F88E58-B079-4E4F-9A34-787CC99DE65E}" dt="2023-08-29T02:31:06.295" v="1131" actId="14100"/>
          <ac:spMkLst>
            <pc:docMk/>
            <pc:sldMk cId="1062947758" sldId="259"/>
            <ac:spMk id="5" creationId="{1AB3D4BA-49EE-61D9-84E9-F84E71A72AA0}"/>
          </ac:spMkLst>
        </pc:spChg>
        <pc:spChg chg="add mod">
          <ac:chgData name="Keyel, Alexander C" userId="de8482ab-4856-4657-8cec-e6fc0b38b891" providerId="ADAL" clId="{32F88E58-B079-4E4F-9A34-787CC99DE65E}" dt="2023-08-29T02:31:06.295" v="1131" actId="14100"/>
          <ac:spMkLst>
            <pc:docMk/>
            <pc:sldMk cId="1062947758" sldId="259"/>
            <ac:spMk id="6" creationId="{FE834E78-EA8A-9D39-F258-0BD4C276F2C0}"/>
          </ac:spMkLst>
        </pc:spChg>
        <pc:spChg chg="add mod">
          <ac:chgData name="Keyel, Alexander C" userId="de8482ab-4856-4657-8cec-e6fc0b38b891" providerId="ADAL" clId="{32F88E58-B079-4E4F-9A34-787CC99DE65E}" dt="2023-08-29T02:31:06.295" v="1131" actId="14100"/>
          <ac:spMkLst>
            <pc:docMk/>
            <pc:sldMk cId="1062947758" sldId="259"/>
            <ac:spMk id="7" creationId="{73500926-2CB9-2C21-8B38-11F164A77859}"/>
          </ac:spMkLst>
        </pc:spChg>
        <pc:spChg chg="add mod">
          <ac:chgData name="Keyel, Alexander C" userId="de8482ab-4856-4657-8cec-e6fc0b38b891" providerId="ADAL" clId="{32F88E58-B079-4E4F-9A34-787CC99DE65E}" dt="2023-08-29T02:31:15.613" v="1132" actId="1076"/>
          <ac:spMkLst>
            <pc:docMk/>
            <pc:sldMk cId="1062947758" sldId="259"/>
            <ac:spMk id="8" creationId="{D78E9D07-4F20-0B32-737B-28F121105084}"/>
          </ac:spMkLst>
        </pc:spChg>
        <pc:spChg chg="add mod">
          <ac:chgData name="Keyel, Alexander C" userId="de8482ab-4856-4657-8cec-e6fc0b38b891" providerId="ADAL" clId="{32F88E58-B079-4E4F-9A34-787CC99DE65E}" dt="2023-08-29T02:31:15.613" v="1132" actId="1076"/>
          <ac:spMkLst>
            <pc:docMk/>
            <pc:sldMk cId="1062947758" sldId="259"/>
            <ac:spMk id="9" creationId="{0F73D0FA-91FF-4B3F-ADC2-F835C2CEFB38}"/>
          </ac:spMkLst>
        </pc:spChg>
        <pc:spChg chg="add mod">
          <ac:chgData name="Keyel, Alexander C" userId="de8482ab-4856-4657-8cec-e6fc0b38b891" providerId="ADAL" clId="{32F88E58-B079-4E4F-9A34-787CC99DE65E}" dt="2023-08-29T02:31:15.613" v="1132" actId="1076"/>
          <ac:spMkLst>
            <pc:docMk/>
            <pc:sldMk cId="1062947758" sldId="259"/>
            <ac:spMk id="10" creationId="{9A9FD934-3441-9B71-90CA-32E93F14F237}"/>
          </ac:spMkLst>
        </pc:spChg>
        <pc:spChg chg="add mod">
          <ac:chgData name="Keyel, Alexander C" userId="de8482ab-4856-4657-8cec-e6fc0b38b891" providerId="ADAL" clId="{32F88E58-B079-4E4F-9A34-787CC99DE65E}" dt="2023-08-29T02:31:15.613" v="1132" actId="1076"/>
          <ac:spMkLst>
            <pc:docMk/>
            <pc:sldMk cId="1062947758" sldId="259"/>
            <ac:spMk id="11" creationId="{69C2CE3F-8D52-C5A9-C4A8-DB2BC137893F}"/>
          </ac:spMkLst>
        </pc:spChg>
        <pc:spChg chg="add mod">
          <ac:chgData name="Keyel, Alexander C" userId="de8482ab-4856-4657-8cec-e6fc0b38b891" providerId="ADAL" clId="{32F88E58-B079-4E4F-9A34-787CC99DE65E}" dt="2023-08-29T02:31:21.570" v="1133" actId="1076"/>
          <ac:spMkLst>
            <pc:docMk/>
            <pc:sldMk cId="1062947758" sldId="259"/>
            <ac:spMk id="12" creationId="{2AEA8334-AA21-5783-E9FE-1707F119AED5}"/>
          </ac:spMkLst>
        </pc:spChg>
        <pc:spChg chg="add mod">
          <ac:chgData name="Keyel, Alexander C" userId="de8482ab-4856-4657-8cec-e6fc0b38b891" providerId="ADAL" clId="{32F88E58-B079-4E4F-9A34-787CC99DE65E}" dt="2023-08-29T02:31:21.570" v="1133" actId="1076"/>
          <ac:spMkLst>
            <pc:docMk/>
            <pc:sldMk cId="1062947758" sldId="259"/>
            <ac:spMk id="13" creationId="{071BAD24-4FA2-6B99-07BD-F9EF1EC901B3}"/>
          </ac:spMkLst>
        </pc:spChg>
        <pc:spChg chg="add mod">
          <ac:chgData name="Keyel, Alexander C" userId="de8482ab-4856-4657-8cec-e6fc0b38b891" providerId="ADAL" clId="{32F88E58-B079-4E4F-9A34-787CC99DE65E}" dt="2023-08-29T02:31:21.570" v="1133" actId="1076"/>
          <ac:spMkLst>
            <pc:docMk/>
            <pc:sldMk cId="1062947758" sldId="259"/>
            <ac:spMk id="14" creationId="{069A1C9E-3DD0-1D70-F2BC-0A4B427912D8}"/>
          </ac:spMkLst>
        </pc:spChg>
        <pc:spChg chg="add mod">
          <ac:chgData name="Keyel, Alexander C" userId="de8482ab-4856-4657-8cec-e6fc0b38b891" providerId="ADAL" clId="{32F88E58-B079-4E4F-9A34-787CC99DE65E}" dt="2023-08-29T02:31:21.570" v="1133" actId="1076"/>
          <ac:spMkLst>
            <pc:docMk/>
            <pc:sldMk cId="1062947758" sldId="259"/>
            <ac:spMk id="15" creationId="{0C8C3002-B7D9-CE2C-E772-7B73395BAA96}"/>
          </ac:spMkLst>
        </pc:spChg>
        <pc:spChg chg="add mod">
          <ac:chgData name="Keyel, Alexander C" userId="de8482ab-4856-4657-8cec-e6fc0b38b891" providerId="ADAL" clId="{32F88E58-B079-4E4F-9A34-787CC99DE65E}" dt="2023-08-29T02:31:43.068" v="1144" actId="1076"/>
          <ac:spMkLst>
            <pc:docMk/>
            <pc:sldMk cId="1062947758" sldId="259"/>
            <ac:spMk id="16" creationId="{61F84638-3BEE-B85C-B5C3-4770EE2961DB}"/>
          </ac:spMkLst>
        </pc:spChg>
        <pc:spChg chg="add mod">
          <ac:chgData name="Keyel, Alexander C" userId="de8482ab-4856-4657-8cec-e6fc0b38b891" providerId="ADAL" clId="{32F88E58-B079-4E4F-9A34-787CC99DE65E}" dt="2023-08-29T02:32:01.776" v="1156" actId="1076"/>
          <ac:spMkLst>
            <pc:docMk/>
            <pc:sldMk cId="1062947758" sldId="259"/>
            <ac:spMk id="17" creationId="{E4ADCC12-D4B9-CB56-950E-D2065EC359E2}"/>
          </ac:spMkLst>
        </pc:spChg>
        <pc:spChg chg="add mod">
          <ac:chgData name="Keyel, Alexander C" userId="de8482ab-4856-4657-8cec-e6fc0b38b891" providerId="ADAL" clId="{32F88E58-B079-4E4F-9A34-787CC99DE65E}" dt="2023-08-29T02:32:12.933" v="1165" actId="20577"/>
          <ac:spMkLst>
            <pc:docMk/>
            <pc:sldMk cId="1062947758" sldId="259"/>
            <ac:spMk id="18" creationId="{BE79A069-C3DC-6EDB-3F50-8D8387C00AB5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6:27.788" v="146" actId="20577"/>
        <pc:sldMkLst>
          <pc:docMk/>
          <pc:sldMk cId="485321573" sldId="260"/>
        </pc:sldMkLst>
        <pc:spChg chg="mod">
          <ac:chgData name="Keyel, Alexander C" userId="de8482ab-4856-4657-8cec-e6fc0b38b891" providerId="ADAL" clId="{32F88E58-B079-4E4F-9A34-787CC99DE65E}" dt="2023-08-29T02:06:27.788" v="146" actId="20577"/>
          <ac:spMkLst>
            <pc:docMk/>
            <pc:sldMk cId="485321573" sldId="260"/>
            <ac:spMk id="2" creationId="{74CCEB61-DE5B-2C48-BB7E-8F40C7DB2B99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6:36.033" v="150" actId="20577"/>
        <pc:sldMkLst>
          <pc:docMk/>
          <pc:sldMk cId="2305505956" sldId="261"/>
        </pc:sldMkLst>
        <pc:spChg chg="mod">
          <ac:chgData name="Keyel, Alexander C" userId="de8482ab-4856-4657-8cec-e6fc0b38b891" providerId="ADAL" clId="{32F88E58-B079-4E4F-9A34-787CC99DE65E}" dt="2023-08-29T02:06:36.033" v="150" actId="20577"/>
          <ac:spMkLst>
            <pc:docMk/>
            <pc:sldMk cId="2305505956" sldId="261"/>
            <ac:spMk id="2" creationId="{7E11EF1A-0D4B-7061-301C-9605FE7B5BC3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6:43.960" v="157" actId="20577"/>
        <pc:sldMkLst>
          <pc:docMk/>
          <pc:sldMk cId="859054716" sldId="262"/>
        </pc:sldMkLst>
        <pc:spChg chg="mod">
          <ac:chgData name="Keyel, Alexander C" userId="de8482ab-4856-4657-8cec-e6fc0b38b891" providerId="ADAL" clId="{32F88E58-B079-4E4F-9A34-787CC99DE65E}" dt="2023-08-29T02:06:43.960" v="157" actId="20577"/>
          <ac:spMkLst>
            <pc:docMk/>
            <pc:sldMk cId="859054716" sldId="262"/>
            <ac:spMk id="2" creationId="{FEA3BA6E-3601-319E-D884-CA79C5064693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6:56.190" v="163" actId="20577"/>
        <pc:sldMkLst>
          <pc:docMk/>
          <pc:sldMk cId="773552841" sldId="263"/>
        </pc:sldMkLst>
        <pc:spChg chg="mod">
          <ac:chgData name="Keyel, Alexander C" userId="de8482ab-4856-4657-8cec-e6fc0b38b891" providerId="ADAL" clId="{32F88E58-B079-4E4F-9A34-787CC99DE65E}" dt="2023-08-29T02:06:56.190" v="163" actId="20577"/>
          <ac:spMkLst>
            <pc:docMk/>
            <pc:sldMk cId="773552841" sldId="263"/>
            <ac:spMk id="2" creationId="{8C84C01E-1704-4E46-858B-7C571C95B392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02.714" v="167" actId="20577"/>
        <pc:sldMkLst>
          <pc:docMk/>
          <pc:sldMk cId="3981549899" sldId="264"/>
        </pc:sldMkLst>
        <pc:spChg chg="mod">
          <ac:chgData name="Keyel, Alexander C" userId="de8482ab-4856-4657-8cec-e6fc0b38b891" providerId="ADAL" clId="{32F88E58-B079-4E4F-9A34-787CC99DE65E}" dt="2023-08-29T02:07:02.714" v="167" actId="20577"/>
          <ac:spMkLst>
            <pc:docMk/>
            <pc:sldMk cId="3981549899" sldId="264"/>
            <ac:spMk id="2" creationId="{B081D74A-E76F-7329-62F4-6DF160835A73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09.258" v="170" actId="20577"/>
        <pc:sldMkLst>
          <pc:docMk/>
          <pc:sldMk cId="2442609555" sldId="265"/>
        </pc:sldMkLst>
        <pc:spChg chg="mod">
          <ac:chgData name="Keyel, Alexander C" userId="de8482ab-4856-4657-8cec-e6fc0b38b891" providerId="ADAL" clId="{32F88E58-B079-4E4F-9A34-787CC99DE65E}" dt="2023-08-29T02:07:09.258" v="170" actId="20577"/>
          <ac:spMkLst>
            <pc:docMk/>
            <pc:sldMk cId="2442609555" sldId="265"/>
            <ac:spMk id="2" creationId="{DD5E1EC6-E45E-4A15-407E-30B821EDC89D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15.161" v="174" actId="20577"/>
        <pc:sldMkLst>
          <pc:docMk/>
          <pc:sldMk cId="632406153" sldId="266"/>
        </pc:sldMkLst>
        <pc:spChg chg="mod">
          <ac:chgData name="Keyel, Alexander C" userId="de8482ab-4856-4657-8cec-e6fc0b38b891" providerId="ADAL" clId="{32F88E58-B079-4E4F-9A34-787CC99DE65E}" dt="2023-08-29T02:07:15.161" v="174" actId="20577"/>
          <ac:spMkLst>
            <pc:docMk/>
            <pc:sldMk cId="632406153" sldId="266"/>
            <ac:spMk id="2" creationId="{A9BC5395-7C1C-6CF5-BCD1-12068964D03C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22.925" v="181" actId="20577"/>
        <pc:sldMkLst>
          <pc:docMk/>
          <pc:sldMk cId="4036597574" sldId="267"/>
        </pc:sldMkLst>
        <pc:spChg chg="mod">
          <ac:chgData name="Keyel, Alexander C" userId="de8482ab-4856-4657-8cec-e6fc0b38b891" providerId="ADAL" clId="{32F88E58-B079-4E4F-9A34-787CC99DE65E}" dt="2023-08-29T02:07:22.925" v="181" actId="20577"/>
          <ac:spMkLst>
            <pc:docMk/>
            <pc:sldMk cId="4036597574" sldId="267"/>
            <ac:spMk id="2" creationId="{1F9BD7F9-86B0-F4DC-3921-9C89BD00D9B1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28.806" v="185" actId="20577"/>
        <pc:sldMkLst>
          <pc:docMk/>
          <pc:sldMk cId="322608164" sldId="268"/>
        </pc:sldMkLst>
        <pc:spChg chg="mod">
          <ac:chgData name="Keyel, Alexander C" userId="de8482ab-4856-4657-8cec-e6fc0b38b891" providerId="ADAL" clId="{32F88E58-B079-4E4F-9A34-787CC99DE65E}" dt="2023-08-29T02:07:28.806" v="185" actId="20577"/>
          <ac:spMkLst>
            <pc:docMk/>
            <pc:sldMk cId="322608164" sldId="268"/>
            <ac:spMk id="2" creationId="{FD305E4D-C200-AF7A-23D0-5107012D17A0}"/>
          </ac:spMkLst>
        </pc:spChg>
      </pc:sldChg>
      <pc:sldChg chg="modSp new mod">
        <pc:chgData name="Keyel, Alexander C" userId="de8482ab-4856-4657-8cec-e6fc0b38b891" providerId="ADAL" clId="{32F88E58-B079-4E4F-9A34-787CC99DE65E}" dt="2023-08-29T02:07:43.349" v="219" actId="20577"/>
        <pc:sldMkLst>
          <pc:docMk/>
          <pc:sldMk cId="3852304706" sldId="269"/>
        </pc:sldMkLst>
        <pc:spChg chg="mod">
          <ac:chgData name="Keyel, Alexander C" userId="de8482ab-4856-4657-8cec-e6fc0b38b891" providerId="ADAL" clId="{32F88E58-B079-4E4F-9A34-787CC99DE65E}" dt="2023-08-29T02:07:43.349" v="219" actId="20577"/>
          <ac:spMkLst>
            <pc:docMk/>
            <pc:sldMk cId="3852304706" sldId="269"/>
            <ac:spMk id="2" creationId="{04ECE40B-0DF9-3963-CDB2-9C3C5372EDBB}"/>
          </ac:spMkLst>
        </pc:spChg>
      </pc:sldChg>
      <pc:sldChg chg="addSp delSp modSp add mod">
        <pc:chgData name="Keyel, Alexander C" userId="de8482ab-4856-4657-8cec-e6fc0b38b891" providerId="ADAL" clId="{32F88E58-B079-4E4F-9A34-787CC99DE65E}" dt="2023-08-29T02:29:02.439" v="1112"/>
        <pc:sldMkLst>
          <pc:docMk/>
          <pc:sldMk cId="420300431" sldId="270"/>
        </pc:sldMkLst>
        <pc:spChg chg="mod">
          <ac:chgData name="Keyel, Alexander C" userId="de8482ab-4856-4657-8cec-e6fc0b38b891" providerId="ADAL" clId="{32F88E58-B079-4E4F-9A34-787CC99DE65E}" dt="2023-08-29T02:18:37.327" v="858" actId="20577"/>
          <ac:spMkLst>
            <pc:docMk/>
            <pc:sldMk cId="420300431" sldId="270"/>
            <ac:spMk id="2" creationId="{EBAFFADC-2C70-5FF0-723B-914BC73B1E77}"/>
          </ac:spMkLst>
        </pc:spChg>
        <pc:spChg chg="add del mod">
          <ac:chgData name="Keyel, Alexander C" userId="de8482ab-4856-4657-8cec-e6fc0b38b891" providerId="ADAL" clId="{32F88E58-B079-4E4F-9A34-787CC99DE65E}" dt="2023-08-29T02:13:33.642" v="586" actId="478"/>
          <ac:spMkLst>
            <pc:docMk/>
            <pc:sldMk cId="420300431" sldId="270"/>
            <ac:spMk id="4" creationId="{C67AB584-7F9C-6837-37C4-73CFEDFD6F65}"/>
          </ac:spMkLst>
        </pc:spChg>
        <pc:spChg chg="mod">
          <ac:chgData name="Keyel, Alexander C" userId="de8482ab-4856-4657-8cec-e6fc0b38b891" providerId="ADAL" clId="{32F88E58-B079-4E4F-9A34-787CC99DE65E}" dt="2023-08-29T02:17:32.390" v="808" actId="1076"/>
          <ac:spMkLst>
            <pc:docMk/>
            <pc:sldMk cId="420300431" sldId="270"/>
            <ac:spMk id="8" creationId="{625038DC-8C60-18B3-B0DC-3E38A234C664}"/>
          </ac:spMkLst>
        </pc:spChg>
        <pc:spChg chg="add mod">
          <ac:chgData name="Keyel, Alexander C" userId="de8482ab-4856-4657-8cec-e6fc0b38b891" providerId="ADAL" clId="{32F88E58-B079-4E4F-9A34-787CC99DE65E}" dt="2023-08-29T02:17:12.071" v="802"/>
          <ac:spMkLst>
            <pc:docMk/>
            <pc:sldMk cId="420300431" sldId="270"/>
            <ac:spMk id="9" creationId="{21CBFFF7-21B8-109B-47F1-B3489DE68AF3}"/>
          </ac:spMkLst>
        </pc:spChg>
        <pc:spChg chg="add mod">
          <ac:chgData name="Keyel, Alexander C" userId="de8482ab-4856-4657-8cec-e6fc0b38b891" providerId="ADAL" clId="{32F88E58-B079-4E4F-9A34-787CC99DE65E}" dt="2023-08-29T02:17:12.071" v="802"/>
          <ac:spMkLst>
            <pc:docMk/>
            <pc:sldMk cId="420300431" sldId="270"/>
            <ac:spMk id="10" creationId="{F30110F0-2C0D-7964-224F-935217EBA49E}"/>
          </ac:spMkLst>
        </pc:spChg>
        <pc:spChg chg="add mod">
          <ac:chgData name="Keyel, Alexander C" userId="de8482ab-4856-4657-8cec-e6fc0b38b891" providerId="ADAL" clId="{32F88E58-B079-4E4F-9A34-787CC99DE65E}" dt="2023-08-29T02:17:12.071" v="802"/>
          <ac:spMkLst>
            <pc:docMk/>
            <pc:sldMk cId="420300431" sldId="270"/>
            <ac:spMk id="11" creationId="{E766A661-48D9-0F9C-E720-01A1BDDB0B7E}"/>
          </ac:spMkLst>
        </pc:spChg>
        <pc:spChg chg="add mod">
          <ac:chgData name="Keyel, Alexander C" userId="de8482ab-4856-4657-8cec-e6fc0b38b891" providerId="ADAL" clId="{32F88E58-B079-4E4F-9A34-787CC99DE65E}" dt="2023-08-29T02:17:12.071" v="802"/>
          <ac:spMkLst>
            <pc:docMk/>
            <pc:sldMk cId="420300431" sldId="270"/>
            <ac:spMk id="12" creationId="{93DD7528-6E79-436F-53C4-43AAE70392CE}"/>
          </ac:spMkLst>
        </pc:spChg>
        <pc:spChg chg="add mod">
          <ac:chgData name="Keyel, Alexander C" userId="de8482ab-4856-4657-8cec-e6fc0b38b891" providerId="ADAL" clId="{32F88E58-B079-4E4F-9A34-787CC99DE65E}" dt="2023-08-29T02:21:29.308" v="1043"/>
          <ac:spMkLst>
            <pc:docMk/>
            <pc:sldMk cId="420300431" sldId="270"/>
            <ac:spMk id="14" creationId="{129FADA5-6E65-31AD-32BD-886FE7F81F3A}"/>
          </ac:spMkLst>
        </pc:spChg>
        <pc:spChg chg="add mod">
          <ac:chgData name="Keyel, Alexander C" userId="de8482ab-4856-4657-8cec-e6fc0b38b891" providerId="ADAL" clId="{32F88E58-B079-4E4F-9A34-787CC99DE65E}" dt="2023-08-29T02:23:19.512" v="1074"/>
          <ac:spMkLst>
            <pc:docMk/>
            <pc:sldMk cId="420300431" sldId="270"/>
            <ac:spMk id="17" creationId="{E5895134-6715-C337-9F0F-D19063CC3FEC}"/>
          </ac:spMkLst>
        </pc:spChg>
        <pc:spChg chg="add mod">
          <ac:chgData name="Keyel, Alexander C" userId="de8482ab-4856-4657-8cec-e6fc0b38b891" providerId="ADAL" clId="{32F88E58-B079-4E4F-9A34-787CC99DE65E}" dt="2023-08-29T02:28:40.289" v="1104"/>
          <ac:spMkLst>
            <pc:docMk/>
            <pc:sldMk cId="420300431" sldId="270"/>
            <ac:spMk id="18" creationId="{2EA7ED82-10F4-B078-F561-E6A0C6698944}"/>
          </ac:spMkLst>
        </pc:spChg>
        <pc:picChg chg="add del mod ord">
          <ac:chgData name="Keyel, Alexander C" userId="de8482ab-4856-4657-8cec-e6fc0b38b891" providerId="ADAL" clId="{32F88E58-B079-4E4F-9A34-787CC99DE65E}" dt="2023-08-29T02:14:19.281" v="621" actId="21"/>
          <ac:picMkLst>
            <pc:docMk/>
            <pc:sldMk cId="420300431" sldId="270"/>
            <ac:picMk id="5" creationId="{A433C0C7-9EC7-EF58-ADEF-D820358B4D45}"/>
          </ac:picMkLst>
        </pc:picChg>
        <pc:picChg chg="add mod ord">
          <ac:chgData name="Keyel, Alexander C" userId="de8482ab-4856-4657-8cec-e6fc0b38b891" providerId="ADAL" clId="{32F88E58-B079-4E4F-9A34-787CC99DE65E}" dt="2023-08-29T02:17:28.956" v="807" actId="14100"/>
          <ac:picMkLst>
            <pc:docMk/>
            <pc:sldMk cId="420300431" sldId="270"/>
            <ac:picMk id="6" creationId="{F4EF9B1E-7A0C-A263-864E-A17D27B4E6DF}"/>
          </ac:picMkLst>
        </pc:picChg>
        <pc:picChg chg="del">
          <ac:chgData name="Keyel, Alexander C" userId="de8482ab-4856-4657-8cec-e6fc0b38b891" providerId="ADAL" clId="{32F88E58-B079-4E4F-9A34-787CC99DE65E}" dt="2023-08-29T02:13:30.340" v="585" actId="478"/>
          <ac:picMkLst>
            <pc:docMk/>
            <pc:sldMk cId="420300431" sldId="270"/>
            <ac:picMk id="7" creationId="{EAF72F5A-CCE4-6FD3-73D7-DA84F1309590}"/>
          </ac:picMkLst>
        </pc:picChg>
        <pc:picChg chg="add mod">
          <ac:chgData name="Keyel, Alexander C" userId="de8482ab-4856-4657-8cec-e6fc0b38b891" providerId="ADAL" clId="{32F88E58-B079-4E4F-9A34-787CC99DE65E}" dt="2023-08-29T02:21:23.486" v="1042" actId="14100"/>
          <ac:picMkLst>
            <pc:docMk/>
            <pc:sldMk cId="420300431" sldId="270"/>
            <ac:picMk id="13" creationId="{5B63C23F-897B-FD92-8EC4-43FD187E727F}"/>
          </ac:picMkLst>
        </pc:picChg>
        <pc:picChg chg="add mod">
          <ac:chgData name="Keyel, Alexander C" userId="de8482ab-4856-4657-8cec-e6fc0b38b891" providerId="ADAL" clId="{32F88E58-B079-4E4F-9A34-787CC99DE65E}" dt="2023-08-29T02:23:12.940" v="1073" actId="1076"/>
          <ac:picMkLst>
            <pc:docMk/>
            <pc:sldMk cId="420300431" sldId="270"/>
            <ac:picMk id="16" creationId="{AA289614-AE3D-9176-0D4A-B839235204F4}"/>
          </ac:picMkLst>
        </pc:picChg>
        <pc:picChg chg="add mod">
          <ac:chgData name="Keyel, Alexander C" userId="de8482ab-4856-4657-8cec-e6fc0b38b891" providerId="ADAL" clId="{32F88E58-B079-4E4F-9A34-787CC99DE65E}" dt="2023-08-29T02:29:02.439" v="1112"/>
          <ac:picMkLst>
            <pc:docMk/>
            <pc:sldMk cId="420300431" sldId="270"/>
            <ac:picMk id="19" creationId="{D069987D-9555-49C1-D160-250B97CD02F9}"/>
          </ac:picMkLst>
        </pc:picChg>
      </pc:sldChg>
      <pc:sldChg chg="addSp delSp modSp add mod">
        <pc:chgData name="Keyel, Alexander C" userId="de8482ab-4856-4657-8cec-e6fc0b38b891" providerId="ADAL" clId="{32F88E58-B079-4E4F-9A34-787CC99DE65E}" dt="2023-08-29T02:29:19.453" v="1118" actId="14100"/>
        <pc:sldMkLst>
          <pc:docMk/>
          <pc:sldMk cId="72116169" sldId="271"/>
        </pc:sldMkLst>
        <pc:spChg chg="mod">
          <ac:chgData name="Keyel, Alexander C" userId="de8482ab-4856-4657-8cec-e6fc0b38b891" providerId="ADAL" clId="{32F88E58-B079-4E4F-9A34-787CC99DE65E}" dt="2023-08-29T02:18:40.972" v="863" actId="20577"/>
          <ac:spMkLst>
            <pc:docMk/>
            <pc:sldMk cId="72116169" sldId="271"/>
            <ac:spMk id="2" creationId="{EBAFFADC-2C70-5FF0-723B-914BC73B1E77}"/>
          </ac:spMkLst>
        </pc:spChg>
        <pc:spChg chg="add del mod">
          <ac:chgData name="Keyel, Alexander C" userId="de8482ab-4856-4657-8cec-e6fc0b38b891" providerId="ADAL" clId="{32F88E58-B079-4E4F-9A34-787CC99DE65E}" dt="2023-08-29T02:13:47.223" v="596" actId="478"/>
          <ac:spMkLst>
            <pc:docMk/>
            <pc:sldMk cId="72116169" sldId="271"/>
            <ac:spMk id="4" creationId="{213364AF-54F6-12AC-E290-60935962721A}"/>
          </ac:spMkLst>
        </pc:spChg>
        <pc:spChg chg="mod ord">
          <ac:chgData name="Keyel, Alexander C" userId="de8482ab-4856-4657-8cec-e6fc0b38b891" providerId="ADAL" clId="{32F88E58-B079-4E4F-9A34-787CC99DE65E}" dt="2023-08-29T02:17:58.890" v="844" actId="1076"/>
          <ac:spMkLst>
            <pc:docMk/>
            <pc:sldMk cId="72116169" sldId="271"/>
            <ac:spMk id="8" creationId="{625038DC-8C60-18B3-B0DC-3E38A234C664}"/>
          </ac:spMkLst>
        </pc:spChg>
        <pc:spChg chg="add mod">
          <ac:chgData name="Keyel, Alexander C" userId="de8482ab-4856-4657-8cec-e6fc0b38b891" providerId="ADAL" clId="{32F88E58-B079-4E4F-9A34-787CC99DE65E}" dt="2023-08-29T02:17:14.496" v="803"/>
          <ac:spMkLst>
            <pc:docMk/>
            <pc:sldMk cId="72116169" sldId="271"/>
            <ac:spMk id="11" creationId="{E7B2635F-B52B-E681-DB00-27DE4B6EA481}"/>
          </ac:spMkLst>
        </pc:spChg>
        <pc:spChg chg="add mod">
          <ac:chgData name="Keyel, Alexander C" userId="de8482ab-4856-4657-8cec-e6fc0b38b891" providerId="ADAL" clId="{32F88E58-B079-4E4F-9A34-787CC99DE65E}" dt="2023-08-29T02:17:14.496" v="803"/>
          <ac:spMkLst>
            <pc:docMk/>
            <pc:sldMk cId="72116169" sldId="271"/>
            <ac:spMk id="12" creationId="{F9B7F36B-DFC3-AB20-E436-C5F7E21FA20D}"/>
          </ac:spMkLst>
        </pc:spChg>
        <pc:spChg chg="add mod">
          <ac:chgData name="Keyel, Alexander C" userId="de8482ab-4856-4657-8cec-e6fc0b38b891" providerId="ADAL" clId="{32F88E58-B079-4E4F-9A34-787CC99DE65E}" dt="2023-08-29T02:17:14.496" v="803"/>
          <ac:spMkLst>
            <pc:docMk/>
            <pc:sldMk cId="72116169" sldId="271"/>
            <ac:spMk id="13" creationId="{904B1A58-B9DF-1824-49EA-AA7247A988D7}"/>
          </ac:spMkLst>
        </pc:spChg>
        <pc:spChg chg="add mod">
          <ac:chgData name="Keyel, Alexander C" userId="de8482ab-4856-4657-8cec-e6fc0b38b891" providerId="ADAL" clId="{32F88E58-B079-4E4F-9A34-787CC99DE65E}" dt="2023-08-29T02:17:14.496" v="803"/>
          <ac:spMkLst>
            <pc:docMk/>
            <pc:sldMk cId="72116169" sldId="271"/>
            <ac:spMk id="14" creationId="{7E88CC8B-A46F-5543-AEB4-E626DA62424B}"/>
          </ac:spMkLst>
        </pc:spChg>
        <pc:spChg chg="add mod">
          <ac:chgData name="Keyel, Alexander C" userId="de8482ab-4856-4657-8cec-e6fc0b38b891" providerId="ADAL" clId="{32F88E58-B079-4E4F-9A34-787CC99DE65E}" dt="2023-08-29T02:21:59.976" v="1051"/>
          <ac:spMkLst>
            <pc:docMk/>
            <pc:sldMk cId="72116169" sldId="271"/>
            <ac:spMk id="17" creationId="{A8DC8000-1712-5902-00C1-8E964F6B7333}"/>
          </ac:spMkLst>
        </pc:spChg>
        <pc:spChg chg="add mod">
          <ac:chgData name="Keyel, Alexander C" userId="de8482ab-4856-4657-8cec-e6fc0b38b891" providerId="ADAL" clId="{32F88E58-B079-4E4F-9A34-787CC99DE65E}" dt="2023-08-29T02:26:21.740" v="1088"/>
          <ac:spMkLst>
            <pc:docMk/>
            <pc:sldMk cId="72116169" sldId="271"/>
            <ac:spMk id="22" creationId="{E39FE615-BD33-ACFF-0BED-543927EC2642}"/>
          </ac:spMkLst>
        </pc:spChg>
        <pc:spChg chg="add mod">
          <ac:chgData name="Keyel, Alexander C" userId="de8482ab-4856-4657-8cec-e6fc0b38b891" providerId="ADAL" clId="{32F88E58-B079-4E4F-9A34-787CC99DE65E}" dt="2023-08-29T02:28:42.894" v="1105"/>
          <ac:spMkLst>
            <pc:docMk/>
            <pc:sldMk cId="72116169" sldId="271"/>
            <ac:spMk id="23" creationId="{DA18FBA7-1F90-7F11-99EB-FA113940587C}"/>
          </ac:spMkLst>
        </pc:spChg>
        <pc:picChg chg="add del mod">
          <ac:chgData name="Keyel, Alexander C" userId="de8482ab-4856-4657-8cec-e6fc0b38b891" providerId="ADAL" clId="{32F88E58-B079-4E4F-9A34-787CC99DE65E}" dt="2023-08-29T02:14:07.670" v="601" actId="21"/>
          <ac:picMkLst>
            <pc:docMk/>
            <pc:sldMk cId="72116169" sldId="271"/>
            <ac:picMk id="6" creationId="{EC53C804-6515-3165-2AC5-46F700F0E009}"/>
          </ac:picMkLst>
        </pc:picChg>
        <pc:picChg chg="del">
          <ac:chgData name="Keyel, Alexander C" userId="de8482ab-4856-4657-8cec-e6fc0b38b891" providerId="ADAL" clId="{32F88E58-B079-4E4F-9A34-787CC99DE65E}" dt="2023-08-29T02:13:41.026" v="588" actId="478"/>
          <ac:picMkLst>
            <pc:docMk/>
            <pc:sldMk cId="72116169" sldId="271"/>
            <ac:picMk id="7" creationId="{EAF72F5A-CCE4-6FD3-73D7-DA84F1309590}"/>
          </ac:picMkLst>
        </pc:picChg>
        <pc:picChg chg="add mod">
          <ac:chgData name="Keyel, Alexander C" userId="de8482ab-4856-4657-8cec-e6fc0b38b891" providerId="ADAL" clId="{32F88E58-B079-4E4F-9A34-787CC99DE65E}" dt="2023-08-29T02:17:48.524" v="840" actId="14100"/>
          <ac:picMkLst>
            <pc:docMk/>
            <pc:sldMk cId="72116169" sldId="271"/>
            <ac:picMk id="10" creationId="{950933C1-3DF5-A889-F521-2C0D995D6110}"/>
          </ac:picMkLst>
        </pc:picChg>
        <pc:picChg chg="add mod">
          <ac:chgData name="Keyel, Alexander C" userId="de8482ab-4856-4657-8cec-e6fc0b38b891" providerId="ADAL" clId="{32F88E58-B079-4E4F-9A34-787CC99DE65E}" dt="2023-08-29T02:21:51.788" v="1050" actId="1076"/>
          <ac:picMkLst>
            <pc:docMk/>
            <pc:sldMk cId="72116169" sldId="271"/>
            <ac:picMk id="16" creationId="{5ADCF43D-4D02-D78F-87A9-66362BB95FC0}"/>
          </ac:picMkLst>
        </pc:picChg>
        <pc:picChg chg="add del mod">
          <ac:chgData name="Keyel, Alexander C" userId="de8482ab-4856-4657-8cec-e6fc0b38b891" providerId="ADAL" clId="{32F88E58-B079-4E4F-9A34-787CC99DE65E}" dt="2023-08-29T02:25:59.676" v="1080" actId="478"/>
          <ac:picMkLst>
            <pc:docMk/>
            <pc:sldMk cId="72116169" sldId="271"/>
            <ac:picMk id="19" creationId="{DEC6B9E3-C18B-E2FB-E971-A4767E8F4160}"/>
          </ac:picMkLst>
        </pc:picChg>
        <pc:picChg chg="add mod">
          <ac:chgData name="Keyel, Alexander C" userId="de8482ab-4856-4657-8cec-e6fc0b38b891" providerId="ADAL" clId="{32F88E58-B079-4E4F-9A34-787CC99DE65E}" dt="2023-08-29T02:26:14.299" v="1087" actId="1076"/>
          <ac:picMkLst>
            <pc:docMk/>
            <pc:sldMk cId="72116169" sldId="271"/>
            <ac:picMk id="21" creationId="{C89CE32C-7D3F-793E-FFBE-C5BA7CAFC1F8}"/>
          </ac:picMkLst>
        </pc:picChg>
        <pc:picChg chg="add del mod">
          <ac:chgData name="Keyel, Alexander C" userId="de8482ab-4856-4657-8cec-e6fc0b38b891" providerId="ADAL" clId="{32F88E58-B079-4E4F-9A34-787CC99DE65E}" dt="2023-08-29T02:29:00.204" v="1111" actId="21"/>
          <ac:picMkLst>
            <pc:docMk/>
            <pc:sldMk cId="72116169" sldId="271"/>
            <ac:picMk id="25" creationId="{59E103A8-9278-8FE8-4B20-A59CC14EE5AD}"/>
          </ac:picMkLst>
        </pc:picChg>
        <pc:picChg chg="add mod">
          <ac:chgData name="Keyel, Alexander C" userId="de8482ab-4856-4657-8cec-e6fc0b38b891" providerId="ADAL" clId="{32F88E58-B079-4E4F-9A34-787CC99DE65E}" dt="2023-08-29T02:29:19.453" v="1118" actId="14100"/>
          <ac:picMkLst>
            <pc:docMk/>
            <pc:sldMk cId="72116169" sldId="271"/>
            <ac:picMk id="27" creationId="{7F26FEB1-6088-4373-0067-C8C23D33B821}"/>
          </ac:picMkLst>
        </pc:picChg>
      </pc:sldChg>
      <pc:sldChg chg="modSp new mod">
        <pc:chgData name="Keyel, Alexander C" userId="de8482ab-4856-4657-8cec-e6fc0b38b891" providerId="ADAL" clId="{32F88E58-B079-4E4F-9A34-787CC99DE65E}" dt="2023-08-29T02:19:32.604" v="1015" actId="20577"/>
        <pc:sldMkLst>
          <pc:docMk/>
          <pc:sldMk cId="2204789372" sldId="272"/>
        </pc:sldMkLst>
        <pc:spChg chg="mod">
          <ac:chgData name="Keyel, Alexander C" userId="de8482ab-4856-4657-8cec-e6fc0b38b891" providerId="ADAL" clId="{32F88E58-B079-4E4F-9A34-787CC99DE65E}" dt="2023-08-29T02:19:01.842" v="901" actId="20577"/>
          <ac:spMkLst>
            <pc:docMk/>
            <pc:sldMk cId="2204789372" sldId="272"/>
            <ac:spMk id="2" creationId="{CC888211-26CA-7650-A19B-C1B9D4358529}"/>
          </ac:spMkLst>
        </pc:spChg>
        <pc:spChg chg="mod">
          <ac:chgData name="Keyel, Alexander C" userId="de8482ab-4856-4657-8cec-e6fc0b38b891" providerId="ADAL" clId="{32F88E58-B079-4E4F-9A34-787CC99DE65E}" dt="2023-08-29T02:19:32.604" v="1015" actId="20577"/>
          <ac:spMkLst>
            <pc:docMk/>
            <pc:sldMk cId="2204789372" sldId="272"/>
            <ac:spMk id="3" creationId="{16B506C9-ADC0-6A3D-5337-4EA45552F5C4}"/>
          </ac:spMkLst>
        </pc:spChg>
      </pc:sldChg>
      <pc:sldChg chg="new del">
        <pc:chgData name="Keyel, Alexander C" userId="de8482ab-4856-4657-8cec-e6fc0b38b891" providerId="ADAL" clId="{32F88E58-B079-4E4F-9A34-787CC99DE65E}" dt="2023-08-29T02:26:36.835" v="1090" actId="47"/>
        <pc:sldMkLst>
          <pc:docMk/>
          <pc:sldMk cId="4009140565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09F4-D29B-1AE6-1E12-BA2C2D37C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22498-D6AA-EC7E-101E-4406F35C7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91BD5-35B4-9F16-89BD-B67F42BE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5072-0E34-095E-2BAF-F514796B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288FB-E458-E85D-3F40-F57791AB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9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121B-67DC-DDD2-9545-68EECC5A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CAED8-3D7A-65A6-7FEB-82AFC2618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73AFA-AA9C-DD98-EFE4-EBFF443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338D-A3D9-2A5F-A5DF-971F2F07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C78B8-52BB-C33C-B328-8DEE54CF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9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E179E-E452-A556-C897-47FB72146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33303-D961-F22A-B464-393FC993F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0AA1-11AE-AD80-7CD1-EA403360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3348-070B-A030-63B5-E40EF8FA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4BFB-53CB-D8D4-7F6F-F517DD11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8A63-E0FB-87EA-AB32-F58D428D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B3A4-2CF3-597C-36FB-21AE6DFC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3D16-A5BF-1B94-785E-EFB315A2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7DB47-D123-4BE6-933C-89D25C54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7E12-0252-BA72-D22A-7C1F5265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5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3081-7D40-D05F-30DD-BCEDCFE9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748BD-B125-BE8B-850D-3DC0A8696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DAF2E-4B3E-EFB0-550C-57F4000A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1B0F9-4828-B008-7411-3C9D187C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A020E-A103-0EE6-3C3F-D38617D3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2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2126-9D64-8478-90A0-BBA65056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312A-E06E-EE86-A086-92A3536B5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7FCD8-2FFE-1D7E-9E51-4D1AB8957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0FAF5-4008-5A51-EA8F-A77C4097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EB3DE-F01D-F907-7F63-1641262D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FB590-7942-D09F-CE84-866244E6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5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BC5A-40E4-3C5D-3E42-FE592976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D3C83-5627-C7AF-97D2-CCCA2AF2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CE902-8542-86C9-4131-BD016F03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5393A-B316-E306-C0A9-0DC903BAC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297DD-D6C6-14DC-8027-5196192DB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63CE6-0D6C-5D78-2D38-521E640C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BB0D7-B72B-394A-9310-AE8EC5FB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1F10E-0031-FFEC-2BEC-89BDFA6F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8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BF31-C0DF-1258-86E0-39C518C5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3DDA4-8BB0-F84B-8B22-F8BB3DE41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915-1404-5992-2667-3B52D9F1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62EA1-3A76-AB16-A7A3-8A5CA686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E4A15-C13D-D7A3-6739-95668836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E9B73-3A81-FA88-CF09-3B083FED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D0D6E-041B-A13A-3D1A-E95FF00D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6FDA-48C3-8B2C-69F1-2D996019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C0A6-3ED2-94A9-8C35-65FD81DAA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FB15E-5E61-359A-40EC-E7D732B18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711B-183F-4233-1E9D-424B49F6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993D8-A89A-0CF5-EB55-B842CD11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5699B-12D3-30A8-7E71-5ED8A9DE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8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2CC-7B71-4E00-08B5-DF46693E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51ACD-1587-F1EC-D225-1D7A895AE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49158-08E5-BE18-32C0-1C97DCC95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FEF05-5349-C7DF-29A7-9F91912C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8AA5A-24F6-BEC1-0B82-265758A8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74944-B8C9-AB86-F3F0-3A42186A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1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978B9-78F0-2C34-F080-4066A26C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9A82E-2FE7-C735-4F27-E4EA948AD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30FCA-2EEC-C8E6-CB93-2FB16BA60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8B099-16C4-4323-B2A7-68C55F295A22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6C22D-CC17-22B4-B0DA-E235DC9BD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C070F-37F5-5BD4-8139-B0633278A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134AA-907B-43D9-AC38-B75445032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6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8A7F-02C5-012F-52DF-3F4F6DF74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Quality Control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07297-27EC-8CA3-6E07-5C64C0D89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Keyel</a:t>
            </a:r>
          </a:p>
          <a:p>
            <a:r>
              <a:rPr lang="en-US" dirty="0"/>
              <a:t>As of 2023-08-28</a:t>
            </a:r>
          </a:p>
        </p:txBody>
      </p:sp>
    </p:spTree>
    <p:extLst>
      <p:ext uri="{BB962C8B-B14F-4D97-AF65-F5344CB8AC3E}">
        <p14:creationId xmlns:p14="http://schemas.microsoft.com/office/powerpoint/2010/main" val="4034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BA6E-3601-319E-D884-CA79C506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GRDFLX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AD4A-31DA-0472-8082-814B8B77E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5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C01E-1704-4E46-858B-7C571C9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B72D-BB3D-D967-CE17-1EF2470DD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5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D74A-E76F-7329-62F4-6DF16083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83AC-C2BD-7CC8-C7D5-41C6B095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4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1EC6-E45E-4A15-407E-30B821ED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0379-95F2-0393-AF2E-000C42DD6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5395-7C1C-6CF5-BCD1-12068964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EB8E-1BC0-40A5-FC51-D6E3A73EC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0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7F9-86B0-F4DC-3921-9C89BD00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036C-BEA6-94CC-DC80-D1B2E8E8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5E4D-C200-AF7A-23D0-5107012D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EFE2-5D48-778E-71A4-B754F2B6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E40B-0DF9-3963-CDB2-9C3C5372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PENDING: UDROFF, SFROFF, U10, V10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151E4-2B46-34CA-93C1-13B47E5F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0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4E02-FBF1-040D-07A8-69A971C3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74" y="18255"/>
            <a:ext cx="10515600" cy="1325563"/>
          </a:xfrm>
        </p:spPr>
        <p:txBody>
          <a:bodyPr/>
          <a:lstStyle/>
          <a:p>
            <a:r>
              <a:rPr lang="en-US" dirty="0"/>
              <a:t>2D Data: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D0FC-8023-B397-1DC3-8082FD50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6D6DF-EC14-7145-4D05-41731317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59724"/>
            <a:ext cx="11077575" cy="53592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6FDBE-8AE2-4E6A-2911-D8881B1268C7}"/>
              </a:ext>
            </a:extLst>
          </p:cNvPr>
          <p:cNvSpPr txBox="1"/>
          <p:nvPr/>
        </p:nvSpPr>
        <p:spPr>
          <a:xfrm>
            <a:off x="1336967" y="27524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FA6CA-BFC2-E00D-1C48-FF89F0C469C7}"/>
              </a:ext>
            </a:extLst>
          </p:cNvPr>
          <p:cNvSpPr txBox="1"/>
          <p:nvPr/>
        </p:nvSpPr>
        <p:spPr>
          <a:xfrm>
            <a:off x="1341586" y="30895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25948-237E-EA2B-1E8E-D7240909008C}"/>
              </a:ext>
            </a:extLst>
          </p:cNvPr>
          <p:cNvSpPr txBox="1"/>
          <p:nvPr/>
        </p:nvSpPr>
        <p:spPr>
          <a:xfrm>
            <a:off x="1309261" y="40824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09EE-63CC-8AF7-9B18-DA297714151E}"/>
              </a:ext>
            </a:extLst>
          </p:cNvPr>
          <p:cNvSpPr txBox="1"/>
          <p:nvPr/>
        </p:nvSpPr>
        <p:spPr>
          <a:xfrm>
            <a:off x="1461661" y="509384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**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73825-4216-14DB-599B-344BCB4C2456}"/>
              </a:ext>
            </a:extLst>
          </p:cNvPr>
          <p:cNvSpPr txBox="1"/>
          <p:nvPr/>
        </p:nvSpPr>
        <p:spPr>
          <a:xfrm>
            <a:off x="1466278" y="53940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**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C3CBF-8CA4-7CC9-7CD3-0C822D63F56F}"/>
              </a:ext>
            </a:extLst>
          </p:cNvPr>
          <p:cNvSpPr txBox="1"/>
          <p:nvPr/>
        </p:nvSpPr>
        <p:spPr>
          <a:xfrm>
            <a:off x="474088" y="6523536"/>
            <a:ext cx="859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 Not in USGS data set for Oahu and Kauai. ** Not in USGS data set for Hawaii and Maui</a:t>
            </a:r>
            <a:endParaRPr lang="en-US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BAD38D-A9B5-267C-348B-C41D363DD7FC}"/>
              </a:ext>
            </a:extLst>
          </p:cNvPr>
          <p:cNvSpPr/>
          <p:nvPr/>
        </p:nvSpPr>
        <p:spPr>
          <a:xfrm>
            <a:off x="8248073" y="1825625"/>
            <a:ext cx="817982" cy="344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8526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8211-26CA-7650-A19B-C1B9D435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</a:t>
            </a:r>
            <a:r>
              <a:rPr lang="en-US" dirty="0" err="1"/>
              <a:t>Climatologies</a:t>
            </a:r>
            <a:r>
              <a:rPr lang="en-US" dirty="0"/>
              <a:t> (20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06C9-ADC0-6A3D-5337-4EA45552F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Cumulative for Precipitation, Surface runoff and UDROFF</a:t>
            </a:r>
          </a:p>
          <a:p>
            <a:r>
              <a:rPr lang="en-US" dirty="0"/>
              <a:t>Mean, Min, Max for all other variables</a:t>
            </a:r>
          </a:p>
        </p:txBody>
      </p:sp>
    </p:spTree>
    <p:extLst>
      <p:ext uri="{BB962C8B-B14F-4D97-AF65-F5344CB8AC3E}">
        <p14:creationId xmlns:p14="http://schemas.microsoft.com/office/powerpoint/2010/main" val="220478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FADC-2C70-5FF0-723B-914BC73B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(mm): Present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AF72F5A-CCE4-6FD3-73D7-DA84F1309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7"/>
          <a:stretch/>
        </p:blipFill>
        <p:spPr>
          <a:xfrm>
            <a:off x="451554" y="2414809"/>
            <a:ext cx="2961156" cy="25558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38DC-8C60-18B3-B0DC-3E38A234C664}"/>
              </a:ext>
            </a:extLst>
          </p:cNvPr>
          <p:cNvSpPr txBox="1"/>
          <p:nvPr/>
        </p:nvSpPr>
        <p:spPr>
          <a:xfrm>
            <a:off x="1997114" y="2615793"/>
            <a:ext cx="9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4A4E3-D59E-6A44-8E62-594BF1FD30A9}"/>
              </a:ext>
            </a:extLst>
          </p:cNvPr>
          <p:cNvSpPr/>
          <p:nvPr/>
        </p:nvSpPr>
        <p:spPr>
          <a:xfrm>
            <a:off x="5605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914AE3-E029-072E-B68E-0DA989B56E9D}"/>
              </a:ext>
            </a:extLst>
          </p:cNvPr>
          <p:cNvSpPr/>
          <p:nvPr/>
        </p:nvSpPr>
        <p:spPr>
          <a:xfrm>
            <a:off x="33037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3B4B8-E189-4B1D-4B08-68232DDE76EE}"/>
              </a:ext>
            </a:extLst>
          </p:cNvPr>
          <p:cNvSpPr/>
          <p:nvPr/>
        </p:nvSpPr>
        <p:spPr>
          <a:xfrm>
            <a:off x="60469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486642-FBC5-9308-A431-E1D48E13D37F}"/>
              </a:ext>
            </a:extLst>
          </p:cNvPr>
          <p:cNvSpPr/>
          <p:nvPr/>
        </p:nvSpPr>
        <p:spPr>
          <a:xfrm>
            <a:off x="87901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0632A82-0A38-F929-E051-3E434D561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1"/>
          <a:stretch/>
        </p:blipFill>
        <p:spPr>
          <a:xfrm>
            <a:off x="8881052" y="2780161"/>
            <a:ext cx="2561359" cy="21904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51325B-40F3-3D08-E883-55B8E3B0E2C3}"/>
              </a:ext>
            </a:extLst>
          </p:cNvPr>
          <p:cNvSpPr txBox="1"/>
          <p:nvPr/>
        </p:nvSpPr>
        <p:spPr>
          <a:xfrm>
            <a:off x="9813238" y="2414809"/>
            <a:ext cx="69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Kauai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3F923A30-5222-B6D6-C695-0AA76924A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8"/>
          <a:stretch/>
        </p:blipFill>
        <p:spPr>
          <a:xfrm>
            <a:off x="3521688" y="3116407"/>
            <a:ext cx="2352711" cy="19939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7FD021-6CCB-40BF-0E9A-2019BD250EF3}"/>
              </a:ext>
            </a:extLst>
          </p:cNvPr>
          <p:cNvSpPr txBox="1"/>
          <p:nvPr/>
        </p:nvSpPr>
        <p:spPr>
          <a:xfrm>
            <a:off x="4244397" y="241480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Maui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DF19C816-34DA-7F18-71F5-5766E6C5E7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33"/>
          <a:stretch/>
        </p:blipFill>
        <p:spPr>
          <a:xfrm>
            <a:off x="6174005" y="2814671"/>
            <a:ext cx="2570667" cy="21559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B1A5C4-88A1-CD2E-ECCC-F4D84583B276}"/>
              </a:ext>
            </a:extLst>
          </p:cNvPr>
          <p:cNvSpPr txBox="1"/>
          <p:nvPr/>
        </p:nvSpPr>
        <p:spPr>
          <a:xfrm>
            <a:off x="6987597" y="24108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Oahu</a:t>
            </a:r>
          </a:p>
        </p:txBody>
      </p:sp>
    </p:spTree>
    <p:extLst>
      <p:ext uri="{BB962C8B-B14F-4D97-AF65-F5344CB8AC3E}">
        <p14:creationId xmlns:p14="http://schemas.microsoft.com/office/powerpoint/2010/main" val="151696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4EF9B1E-7A0C-A263-864E-A17D27B4E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4" y="2296017"/>
            <a:ext cx="320039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FFADC-2C70-5FF0-723B-914BC73B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(mm): RCP 4.5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038DC-8C60-18B3-B0DC-3E38A234C664}"/>
              </a:ext>
            </a:extLst>
          </p:cNvPr>
          <p:cNvSpPr txBox="1"/>
          <p:nvPr/>
        </p:nvSpPr>
        <p:spPr>
          <a:xfrm>
            <a:off x="1876533" y="2549670"/>
            <a:ext cx="8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BFFF7-21B8-109B-47F1-B3489DE68AF3}"/>
              </a:ext>
            </a:extLst>
          </p:cNvPr>
          <p:cNvSpPr/>
          <p:nvPr/>
        </p:nvSpPr>
        <p:spPr>
          <a:xfrm>
            <a:off x="5605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0110F0-2C0D-7964-224F-935217EBA49E}"/>
              </a:ext>
            </a:extLst>
          </p:cNvPr>
          <p:cNvSpPr/>
          <p:nvPr/>
        </p:nvSpPr>
        <p:spPr>
          <a:xfrm>
            <a:off x="33037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6A661-48D9-0F9C-E720-01A1BDDB0B7E}"/>
              </a:ext>
            </a:extLst>
          </p:cNvPr>
          <p:cNvSpPr/>
          <p:nvPr/>
        </p:nvSpPr>
        <p:spPr>
          <a:xfrm>
            <a:off x="60469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DD7528-6E79-436F-53C4-43AAE70392CE}"/>
              </a:ext>
            </a:extLst>
          </p:cNvPr>
          <p:cNvSpPr/>
          <p:nvPr/>
        </p:nvSpPr>
        <p:spPr>
          <a:xfrm>
            <a:off x="87901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B63C23F-897B-FD92-8EC4-43FD187E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72" y="2792228"/>
            <a:ext cx="2608047" cy="2235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ADA5-6E65-31AD-32BD-886FE7F81F3A}"/>
              </a:ext>
            </a:extLst>
          </p:cNvPr>
          <p:cNvSpPr txBox="1"/>
          <p:nvPr/>
        </p:nvSpPr>
        <p:spPr>
          <a:xfrm>
            <a:off x="9813238" y="2414809"/>
            <a:ext cx="69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Kauai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A289614-AE3D-9176-0D4A-B83923520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38" y="2763282"/>
            <a:ext cx="2675587" cy="2293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95134-6715-C337-9F0F-D19063CC3FEC}"/>
              </a:ext>
            </a:extLst>
          </p:cNvPr>
          <p:cNvSpPr txBox="1"/>
          <p:nvPr/>
        </p:nvSpPr>
        <p:spPr>
          <a:xfrm>
            <a:off x="4244397" y="241480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7ED82-10F4-B078-F561-E6A0C6698944}"/>
              </a:ext>
            </a:extLst>
          </p:cNvPr>
          <p:cNvSpPr txBox="1"/>
          <p:nvPr/>
        </p:nvSpPr>
        <p:spPr>
          <a:xfrm>
            <a:off x="6987597" y="24108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Oahu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D069987D-9555-49C1-D160-250B97CD0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72" y="2888027"/>
            <a:ext cx="2498342" cy="21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FADC-2C70-5FF0-723B-914BC73B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(mm): RCP 8.5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950933C1-3DF5-A889-F521-2C0D995D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8" y="2424111"/>
            <a:ext cx="3200400" cy="2743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B2635F-B52B-E681-DB00-27DE4B6EA481}"/>
              </a:ext>
            </a:extLst>
          </p:cNvPr>
          <p:cNvSpPr/>
          <p:nvPr/>
        </p:nvSpPr>
        <p:spPr>
          <a:xfrm>
            <a:off x="5605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7F36B-DFC3-AB20-E436-C5F7E21FA20D}"/>
              </a:ext>
            </a:extLst>
          </p:cNvPr>
          <p:cNvSpPr/>
          <p:nvPr/>
        </p:nvSpPr>
        <p:spPr>
          <a:xfrm>
            <a:off x="33037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4B1A58-B9DF-1824-49EA-AA7247A988D7}"/>
              </a:ext>
            </a:extLst>
          </p:cNvPr>
          <p:cNvSpPr/>
          <p:nvPr/>
        </p:nvSpPr>
        <p:spPr>
          <a:xfrm>
            <a:off x="60469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8CC8B-A46F-5543-AEB4-E626DA62424B}"/>
              </a:ext>
            </a:extLst>
          </p:cNvPr>
          <p:cNvSpPr/>
          <p:nvPr/>
        </p:nvSpPr>
        <p:spPr>
          <a:xfrm>
            <a:off x="8790132" y="2367158"/>
            <a:ext cx="2743200" cy="274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038DC-8C60-18B3-B0DC-3E38A234C664}"/>
              </a:ext>
            </a:extLst>
          </p:cNvPr>
          <p:cNvSpPr txBox="1"/>
          <p:nvPr/>
        </p:nvSpPr>
        <p:spPr>
          <a:xfrm>
            <a:off x="1932132" y="2703361"/>
            <a:ext cx="8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ADCF43D-4D02-D78F-87A9-66362BB95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49" y="2703361"/>
            <a:ext cx="2634165" cy="22578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DC8000-1712-5902-00C1-8E964F6B7333}"/>
              </a:ext>
            </a:extLst>
          </p:cNvPr>
          <p:cNvSpPr txBox="1"/>
          <p:nvPr/>
        </p:nvSpPr>
        <p:spPr>
          <a:xfrm>
            <a:off x="9813238" y="2414809"/>
            <a:ext cx="69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Kauai</a:t>
            </a:r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C89CE32C-7D3F-793E-FFBE-C5BA7CAFC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13" y="2703361"/>
            <a:ext cx="2708819" cy="2321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9FE615-BD33-ACFF-0BED-543927EC2642}"/>
              </a:ext>
            </a:extLst>
          </p:cNvPr>
          <p:cNvSpPr txBox="1"/>
          <p:nvPr/>
        </p:nvSpPr>
        <p:spPr>
          <a:xfrm>
            <a:off x="4244397" y="241480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Maui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8FBA7-1F90-7F11-99EB-FA113940587C}"/>
              </a:ext>
            </a:extLst>
          </p:cNvPr>
          <p:cNvSpPr txBox="1"/>
          <p:nvPr/>
        </p:nvSpPr>
        <p:spPr>
          <a:xfrm>
            <a:off x="6987597" y="24108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Oahu</a:t>
            </a:r>
          </a:p>
        </p:txBody>
      </p:sp>
      <p:pic>
        <p:nvPicPr>
          <p:cNvPr id="27" name="Picture 26" descr="Diagram, histogram&#10;&#10;Description automatically generated with medium confidence">
            <a:extLst>
              <a:ext uri="{FF2B5EF4-FFF2-40B4-BE49-F238E27FC236}">
                <a16:creationId xmlns:a16="http://schemas.microsoft.com/office/drawing/2014/main" id="{7F26FEB1-6088-4373-0067-C8C23D33B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3361"/>
            <a:ext cx="2639614" cy="22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7FAF-833D-CA6A-CBF3-65AF30BA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85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Temperature (K)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056DB-EC8A-6A26-27E6-A0B09CC4C50B}"/>
              </a:ext>
            </a:extLst>
          </p:cNvPr>
          <p:cNvSpPr/>
          <p:nvPr/>
        </p:nvSpPr>
        <p:spPr>
          <a:xfrm>
            <a:off x="569768" y="5585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3D4BA-49EE-61D9-84E9-F84E71A72AA0}"/>
              </a:ext>
            </a:extLst>
          </p:cNvPr>
          <p:cNvSpPr/>
          <p:nvPr/>
        </p:nvSpPr>
        <p:spPr>
          <a:xfrm>
            <a:off x="3312968" y="5585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34E78-EA8A-9D39-F258-0BD4C276F2C0}"/>
              </a:ext>
            </a:extLst>
          </p:cNvPr>
          <p:cNvSpPr/>
          <p:nvPr/>
        </p:nvSpPr>
        <p:spPr>
          <a:xfrm>
            <a:off x="6056168" y="5585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00926-2CB9-2C21-8B38-11F164A77859}"/>
              </a:ext>
            </a:extLst>
          </p:cNvPr>
          <p:cNvSpPr/>
          <p:nvPr/>
        </p:nvSpPr>
        <p:spPr>
          <a:xfrm>
            <a:off x="8799368" y="5585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E9D07-4F20-0B32-737B-28F121105084}"/>
              </a:ext>
            </a:extLst>
          </p:cNvPr>
          <p:cNvSpPr/>
          <p:nvPr/>
        </p:nvSpPr>
        <p:spPr>
          <a:xfrm>
            <a:off x="569768" y="26159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3D0FA-91FF-4B3F-ADC2-F835C2CEFB38}"/>
              </a:ext>
            </a:extLst>
          </p:cNvPr>
          <p:cNvSpPr/>
          <p:nvPr/>
        </p:nvSpPr>
        <p:spPr>
          <a:xfrm>
            <a:off x="3312968" y="26159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FD934-3441-9B71-90CA-32E93F14F237}"/>
              </a:ext>
            </a:extLst>
          </p:cNvPr>
          <p:cNvSpPr/>
          <p:nvPr/>
        </p:nvSpPr>
        <p:spPr>
          <a:xfrm>
            <a:off x="6056168" y="26159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2CE3F-8D52-C5A9-C4A8-DB2BC137893F}"/>
              </a:ext>
            </a:extLst>
          </p:cNvPr>
          <p:cNvSpPr/>
          <p:nvPr/>
        </p:nvSpPr>
        <p:spPr>
          <a:xfrm>
            <a:off x="8799368" y="26159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A8334-AA21-5783-E9FE-1707F119AED5}"/>
              </a:ext>
            </a:extLst>
          </p:cNvPr>
          <p:cNvSpPr/>
          <p:nvPr/>
        </p:nvSpPr>
        <p:spPr>
          <a:xfrm>
            <a:off x="569768" y="46733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BAD24-4FA2-6B99-07BD-F9EF1EC901B3}"/>
              </a:ext>
            </a:extLst>
          </p:cNvPr>
          <p:cNvSpPr/>
          <p:nvPr/>
        </p:nvSpPr>
        <p:spPr>
          <a:xfrm>
            <a:off x="3312968" y="46733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A1C9E-3DD0-1D70-F2BC-0A4B427912D8}"/>
              </a:ext>
            </a:extLst>
          </p:cNvPr>
          <p:cNvSpPr/>
          <p:nvPr/>
        </p:nvSpPr>
        <p:spPr>
          <a:xfrm>
            <a:off x="6056168" y="46733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C3002-B7D9-CE2C-E772-7B73395BAA96}"/>
              </a:ext>
            </a:extLst>
          </p:cNvPr>
          <p:cNvSpPr/>
          <p:nvPr/>
        </p:nvSpPr>
        <p:spPr>
          <a:xfrm>
            <a:off x="8799368" y="4673311"/>
            <a:ext cx="2743200" cy="2057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84638-3BEE-B85C-B5C3-4770EE2961DB}"/>
              </a:ext>
            </a:extLst>
          </p:cNvPr>
          <p:cNvSpPr txBox="1"/>
          <p:nvPr/>
        </p:nvSpPr>
        <p:spPr>
          <a:xfrm rot="16200000">
            <a:off x="-332431" y="140254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ADCC12-D4B9-CB56-950E-D2065EC359E2}"/>
              </a:ext>
            </a:extLst>
          </p:cNvPr>
          <p:cNvSpPr txBox="1"/>
          <p:nvPr/>
        </p:nvSpPr>
        <p:spPr>
          <a:xfrm rot="16200000">
            <a:off x="-101950" y="3459945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9A069-C3DC-6EDB-3F50-8D8387C00AB5}"/>
              </a:ext>
            </a:extLst>
          </p:cNvPr>
          <p:cNvSpPr txBox="1"/>
          <p:nvPr/>
        </p:nvSpPr>
        <p:spPr>
          <a:xfrm rot="16200000">
            <a:off x="-309187" y="551734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</a:t>
            </a:r>
          </a:p>
        </p:txBody>
      </p:sp>
    </p:spTree>
    <p:extLst>
      <p:ext uri="{BB962C8B-B14F-4D97-AF65-F5344CB8AC3E}">
        <p14:creationId xmlns:p14="http://schemas.microsoft.com/office/powerpoint/2010/main" val="106294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EB61-DE5B-2C48-BB7E-8F40C7DB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BC36-2335-BE0B-D8F4-D021B15EC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2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EF1A-0D4B-7061-301C-9605FE7B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FA36-4AFD-FE1B-FF24-85295D2F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0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116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Quality Control Summary</vt:lpstr>
      <vt:lpstr>2D Data: Overview</vt:lpstr>
      <vt:lpstr>Annual Climatologies (20 years)</vt:lpstr>
      <vt:lpstr>Precipitation (mm): Present</vt:lpstr>
      <vt:lpstr>Precipitation (mm): RCP 4.5</vt:lpstr>
      <vt:lpstr>Precipitation (mm): RCP 8.5</vt:lpstr>
      <vt:lpstr>Temperature (K)</vt:lpstr>
      <vt:lpstr>Q2</vt:lpstr>
      <vt:lpstr>GLW</vt:lpstr>
      <vt:lpstr>GRDFLX</vt:lpstr>
      <vt:lpstr>GSW</vt:lpstr>
      <vt:lpstr>HFX</vt:lpstr>
      <vt:lpstr>LH</vt:lpstr>
      <vt:lpstr>LWP</vt:lpstr>
      <vt:lpstr>PSFC</vt:lpstr>
      <vt:lpstr>TSK</vt:lpstr>
      <vt:lpstr>PENDING: UDROFF, SFROFF, U10, V10</vt:lpstr>
    </vt:vector>
  </TitlesOfParts>
  <Company>University at Albany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Summary</dc:title>
  <dc:creator>Keyel, Alexander C</dc:creator>
  <cp:lastModifiedBy>Keyel, Alexander C</cp:lastModifiedBy>
  <cp:revision>1</cp:revision>
  <dcterms:created xsi:type="dcterms:W3CDTF">2023-08-29T01:59:19Z</dcterms:created>
  <dcterms:modified xsi:type="dcterms:W3CDTF">2023-08-29T02:33:50Z</dcterms:modified>
</cp:coreProperties>
</file>